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8" r:id="rId4"/>
    <p:sldId id="270" r:id="rId5"/>
    <p:sldId id="272" r:id="rId6"/>
    <p:sldId id="269" r:id="rId7"/>
    <p:sldId id="273" r:id="rId8"/>
    <p:sldId id="274" r:id="rId9"/>
    <p:sldId id="275" r:id="rId10"/>
    <p:sldId id="268" r:id="rId11"/>
    <p:sldId id="276" r:id="rId12"/>
    <p:sldId id="266" r:id="rId13"/>
    <p:sldId id="277" r:id="rId14"/>
    <p:sldId id="265" r:id="rId15"/>
    <p:sldId id="278" r:id="rId16"/>
    <p:sldId id="264" r:id="rId17"/>
    <p:sldId id="280" r:id="rId18"/>
    <p:sldId id="263" r:id="rId19"/>
    <p:sldId id="279" r:id="rId20"/>
    <p:sldId id="262" r:id="rId21"/>
    <p:sldId id="281" r:id="rId22"/>
    <p:sldId id="261" r:id="rId23"/>
    <p:sldId id="257" r:id="rId24"/>
    <p:sldId id="25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3" d="100"/>
          <a:sy n="103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drive/folders/1WefvE2UKSrrVWKC2WmS5DeDslxYLPyJD?usp=shari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schoolmedia25?w=wall-108298842_8108" TargetMode="External"/><Relationship Id="rId3" Type="http://schemas.openxmlformats.org/officeDocument/2006/relationships/hyperlink" Target="https://vk.com/away.php?to=https://yadi.sk/d/pvl4CtXorqK0Pg&amp;post=-108298842_7812&amp;cc_key=" TargetMode="External"/><Relationship Id="rId7" Type="http://schemas.openxmlformats.org/officeDocument/2006/relationships/hyperlink" Target="https://vk.com/schoolmedia25?w=wall-108298842_807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schoolmedia25?w=wall-108298842_7984" TargetMode="External"/><Relationship Id="rId5" Type="http://schemas.openxmlformats.org/officeDocument/2006/relationships/hyperlink" Target="https://vk.com/schoolmedia25?w=wall-108298842_7930" TargetMode="External"/><Relationship Id="rId4" Type="http://schemas.openxmlformats.org/officeDocument/2006/relationships/hyperlink" Target="mailto:chuchumova@mail.ru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n8kxw6ATz3Ua9SJa8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bVbLckC9rsEawh8J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schoolmedia25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cs.google.com/document/d/1sUfpvHRCIjyJz7lAybZL8cL4koraLJhLMB8Y-D2awwg/edit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feed?section=search&amp;q=#Theworldcametoourhousetoday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75656" y="2204864"/>
            <a:ext cx="62646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8575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Онлайн</a:t>
            </a:r>
            <a:r>
              <a:rPr lang="ru-RU" sz="5400" b="1" cap="none" spc="0" dirty="0" smtClean="0">
                <a:ln w="28575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 - Неделя </a:t>
            </a:r>
          </a:p>
          <a:p>
            <a:pPr algn="ctr"/>
            <a:r>
              <a:rPr lang="ru-RU" sz="5400" b="1" dirty="0" smtClean="0">
                <a:ln w="28575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а</a:t>
            </a:r>
            <a:r>
              <a:rPr lang="ru-RU" sz="5400" b="1" cap="none" spc="0" dirty="0" smtClean="0">
                <a:ln w="28575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нглийского языка  </a:t>
            </a:r>
            <a:endParaRPr lang="ru-RU" sz="5400" b="1" cap="none" spc="0" dirty="0">
              <a:ln w="28575">
                <a:solidFill>
                  <a:srgbClr val="FF000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Рисунок 6" descr="ЛОГОТИ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620688"/>
            <a:ext cx="856504" cy="11632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5616" y="5301208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Учителя английского языка МАОУ «СОШ № 25» г. Перми: 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Чучумова О.Ю., </a:t>
            </a:r>
            <a:r>
              <a:rPr lang="ru-RU" b="1" dirty="0" err="1" smtClean="0">
                <a:solidFill>
                  <a:srgbClr val="002060"/>
                </a:solidFill>
                <a:latin typeface="Arial Narrow" pitchFamily="34" charset="0"/>
              </a:rPr>
              <a:t>Шиманович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 Е.М.</a:t>
            </a: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ксана\Desktop\МОЁ ПОРТФОЛИО\Портфолио 2019-2020\неделя англ языка 2020\нед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2967335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hlinkClick r:id="rId3"/>
              </a:rPr>
              <a:t>https://drive.google.com/drive/folders/1WefvE2UKSrrVWKC2WmS5DeDslxYLPyJD?usp=sharing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051720" y="1196752"/>
            <a:ext cx="52993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Ссылка на папку со стихами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для параллелей 3-4, 5-6, 7-8, 9-11:</a:t>
            </a:r>
            <a:endParaRPr lang="ru-RU" sz="28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Оксана\Desktop\МОЁ ПОРТФОЛИО\Портфолио 2019-2020\неделя англ языка 2020\нед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620688"/>
            <a:ext cx="7416824" cy="4134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Narrow" pitchFamily="34" charset="0"/>
              </a:rPr>
              <a:t>Задание конкурса "</a:t>
            </a:r>
            <a:r>
              <a:rPr lang="ru-RU" sz="2400" dirty="0" err="1" smtClean="0">
                <a:solidFill>
                  <a:srgbClr val="002060"/>
                </a:solidFill>
                <a:latin typeface="Arial Narrow" pitchFamily="34" charset="0"/>
              </a:rPr>
              <a:t>Озвучка</a:t>
            </a:r>
            <a:r>
              <a:rPr lang="ru-RU" sz="2400" dirty="0" smtClean="0">
                <a:solidFill>
                  <a:srgbClr val="002060"/>
                </a:solidFill>
                <a:latin typeface="Arial Narrow" pitchFamily="34" charset="0"/>
              </a:rPr>
              <a:t>". </a:t>
            </a:r>
            <a:r>
              <a:rPr lang="ru-RU" dirty="0" smtClean="0">
                <a:latin typeface="Arial Narrow" pitchFamily="34" charset="0"/>
              </a:rPr>
              <a:t/>
            </a:r>
            <a:br>
              <a:rPr lang="ru-RU" dirty="0" smtClean="0">
                <a:latin typeface="Arial Narrow" pitchFamily="34" charset="0"/>
              </a:rPr>
            </a:br>
            <a:r>
              <a:rPr lang="ru-RU" dirty="0" smtClean="0">
                <a:latin typeface="Arial Narrow" pitchFamily="34" charset="0"/>
              </a:rPr>
              <a:t>Ролики для работы можно скачать по ссылке: </a:t>
            </a:r>
            <a:r>
              <a:rPr lang="ru-RU" dirty="0" smtClean="0">
                <a:latin typeface="Arial Narrow" pitchFamily="34" charset="0"/>
                <a:hlinkClick r:id="rId3"/>
              </a:rPr>
              <a:t>https://yadi.sk/d/pvl4CtXorqK0Pg</a:t>
            </a:r>
            <a:r>
              <a:rPr lang="ru-RU" dirty="0" smtClean="0">
                <a:latin typeface="Arial Narrow" pitchFamily="34" charset="0"/>
              </a:rPr>
              <a:t/>
            </a:r>
            <a:br>
              <a:rPr lang="ru-RU" dirty="0" smtClean="0">
                <a:latin typeface="Arial Narrow" pitchFamily="34" charset="0"/>
              </a:rPr>
            </a:br>
            <a:r>
              <a:rPr lang="ru-RU" dirty="0" smtClean="0">
                <a:latin typeface="Arial Narrow" pitchFamily="34" charset="0"/>
              </a:rPr>
              <a:t>Выберите один из понравившихся Вам фрагментов мультфильмов (пока все они без звука!), придумайте к нему текст на английском языке (тема - "Самоизоляция"), запишите его, смонтируйте видео и отправьте на </a:t>
            </a:r>
            <a:r>
              <a:rPr lang="ru-RU" dirty="0" err="1" smtClean="0">
                <a:latin typeface="Arial Narrow" pitchFamily="34" charset="0"/>
              </a:rPr>
              <a:t>эл</a:t>
            </a:r>
            <a:r>
              <a:rPr lang="ru-RU" dirty="0" smtClean="0">
                <a:latin typeface="Arial Narrow" pitchFamily="34" charset="0"/>
              </a:rPr>
              <a:t>. почту </a:t>
            </a:r>
            <a:r>
              <a:rPr lang="ru-RU" dirty="0" err="1" smtClean="0">
                <a:latin typeface="Arial Narrow" pitchFamily="34" charset="0"/>
                <a:hlinkClick r:id="rId4"/>
              </a:rPr>
              <a:t>chuchumova@mail.ru</a:t>
            </a:r>
            <a:r>
              <a:rPr lang="ru-RU" dirty="0" smtClean="0">
                <a:latin typeface="Arial Narrow" pitchFamily="34" charset="0"/>
              </a:rPr>
              <a:t> до воскресенья, 26 апреля с указанием ФИ, класса, корпуса.</a:t>
            </a:r>
            <a:br>
              <a:rPr lang="ru-RU" dirty="0" smtClean="0">
                <a:latin typeface="Arial Narrow" pitchFamily="34" charset="0"/>
              </a:rPr>
            </a:br>
            <a:r>
              <a:rPr lang="ru-RU" dirty="0" smtClean="0">
                <a:latin typeface="Arial Narrow" pitchFamily="34" charset="0"/>
              </a:rPr>
              <a:t>Можно создать один видеоролик от класса, для этого можно распределить роли: кто-то придумывает текст, кто-то записывает звук, кто-то монтирует. В этом случае в письме указываем всех участников творческой группы.</a:t>
            </a:r>
            <a:br>
              <a:rPr lang="ru-RU" dirty="0" smtClean="0">
                <a:latin typeface="Arial Narrow" pitchFamily="34" charset="0"/>
              </a:rPr>
            </a:br>
            <a:r>
              <a:rPr lang="ru-RU" dirty="0" smtClean="0">
                <a:latin typeface="Arial Narrow" pitchFamily="34" charset="0"/>
              </a:rPr>
              <a:t>Учащиеся начальной школы могут принять участие вместе с родителями. </a:t>
            </a:r>
            <a:br>
              <a:rPr lang="ru-RU" dirty="0" smtClean="0">
                <a:latin typeface="Arial Narrow" pitchFamily="34" charset="0"/>
              </a:rPr>
            </a:br>
            <a:r>
              <a:rPr lang="ru-RU" dirty="0" smtClean="0">
                <a:latin typeface="Arial Narrow" pitchFamily="34" charset="0"/>
              </a:rPr>
              <a:t>Лучшие ролики будут размещены в SchoolMedia#25. </a:t>
            </a:r>
            <a:br>
              <a:rPr lang="ru-RU" dirty="0" smtClean="0">
                <a:latin typeface="Arial Narrow" pitchFamily="34" charset="0"/>
              </a:rPr>
            </a:br>
            <a:r>
              <a:rPr lang="ru-RU" dirty="0" smtClean="0">
                <a:latin typeface="Arial Narrow" pitchFamily="34" charset="0"/>
              </a:rPr>
              <a:t>Участвовать могут все! Со 2-го по 11 класс. Если что-то не умеем (например, монтировать) - учимся!</a:t>
            </a:r>
            <a:br>
              <a:rPr lang="ru-RU" dirty="0" smtClean="0">
                <a:latin typeface="Arial Narrow" pitchFamily="34" charset="0"/>
              </a:rPr>
            </a:br>
            <a:r>
              <a:rPr lang="ru-RU" dirty="0" smtClean="0">
                <a:latin typeface="Arial Narrow" pitchFamily="34" charset="0"/>
              </a:rPr>
              <a:t>Сейчас для этого самое подходящее время!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941168"/>
            <a:ext cx="55601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/>
              </a:rPr>
              <a:t>https://vk.com/schoolmedia25?w=wall-108298842_7930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https://vk.com/schoolmedia25?w=wall-108298842_7984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https://vk.com/schoolmedia25?w=wall-108298842_8070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https://vk.com/schoolmedia25?w=wall-108298842_8108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4581128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</a:rPr>
              <a:t>Лучшие работы учащихся:</a:t>
            </a:r>
            <a:endParaRPr lang="ru-RU" sz="20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Оксана\Desktop\МОЁ ПОРТФОЛИО\Портфолио 2019-2020\неделя англ языка 2020\нед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88024" y="3140968"/>
            <a:ext cx="38019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https://forms.gle/n8kxw6ATz3Ua9SJa8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н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548680"/>
            <a:ext cx="3552160" cy="5544616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Оксана\Desktop\МОЁ ПОРТФОЛИО\Портфолио 2019-2020\неделя англ языка 2020\нед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860032" y="3140968"/>
            <a:ext cx="37819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https://forms.gle/bVbLckC9rsEawh8JA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н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548680"/>
            <a:ext cx="3772427" cy="5687219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Оксана\Desktop\МОЁ ПОРТФОЛИО\Портфолио 2019-2020\неделя англ языка 2020\нед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Рисунок 2" descr="н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548680"/>
            <a:ext cx="3753374" cy="59444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99992" y="1484784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Задание: </a:t>
            </a:r>
          </a:p>
          <a:p>
            <a:r>
              <a:rPr lang="ru-RU" dirty="0" smtClean="0">
                <a:latin typeface="Arial Narrow" pitchFamily="34" charset="0"/>
              </a:rPr>
              <a:t>Прослушайте отрывки и угадайте из каких мультфильмов песни! 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764704"/>
            <a:ext cx="68407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Режим самоизоляции обусловил выбор новой формы проведения ежегодного мероприятия - Недели английского языка. Это </a:t>
            </a:r>
            <a:r>
              <a:rPr lang="ru-RU" sz="2800" dirty="0" err="1" smtClean="0">
                <a:latin typeface="Arial Narrow" pitchFamily="34" charset="0"/>
              </a:rPr>
              <a:t>онлайн-активности</a:t>
            </a:r>
            <a:r>
              <a:rPr lang="ru-RU" sz="2800" dirty="0" smtClean="0">
                <a:latin typeface="Arial Narrow" pitchFamily="34" charset="0"/>
              </a:rPr>
              <a:t>, которые  позволяют охватить достаточно широкий круг учащихся.</a:t>
            </a:r>
          </a:p>
          <a:p>
            <a:endParaRPr lang="ru-RU" sz="2800" dirty="0" smtClean="0">
              <a:latin typeface="Arial Narrow" pitchFamily="34" charset="0"/>
            </a:endParaRPr>
          </a:p>
          <a:p>
            <a:r>
              <a:rPr lang="ru-RU" sz="2800" b="1" dirty="0" err="1" smtClean="0">
                <a:solidFill>
                  <a:srgbClr val="002060"/>
                </a:solidFill>
                <a:latin typeface="Arial Narrow" pitchFamily="34" charset="0"/>
              </a:rPr>
              <a:t>Онлайн</a:t>
            </a: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 - Неделя А/Я </a:t>
            </a:r>
            <a:r>
              <a:rPr lang="ru-RU" sz="2800" dirty="0" smtClean="0">
                <a:latin typeface="Arial Narrow" pitchFamily="34" charset="0"/>
              </a:rPr>
              <a:t>была проведена </a:t>
            </a:r>
          </a:p>
          <a:p>
            <a:r>
              <a:rPr lang="ru-RU" sz="2800" dirty="0" smtClean="0">
                <a:latin typeface="Arial Narrow" pitchFamily="34" charset="0"/>
              </a:rPr>
              <a:t>с 20 по 26 апреля в официальной школьной группе</a:t>
            </a:r>
            <a:r>
              <a:rPr lang="en-US" sz="2800" dirty="0" smtClean="0">
                <a:latin typeface="Arial Narrow" pitchFamily="34" charset="0"/>
              </a:rPr>
              <a:t> SchoolMedia#25 </a:t>
            </a:r>
            <a:r>
              <a:rPr lang="ru-RU" sz="2800" dirty="0" smtClean="0">
                <a:latin typeface="Arial Narrow" pitchFamily="34" charset="0"/>
              </a:rPr>
              <a:t>в соц.сети ВКОНТАКТЕ.</a:t>
            </a:r>
          </a:p>
          <a:p>
            <a:r>
              <a:rPr lang="ru-RU" sz="2800" dirty="0" smtClean="0">
                <a:latin typeface="Arial Narrow" pitchFamily="34" charset="0"/>
              </a:rPr>
              <a:t>Аудитория группы – более 2,5 тысяч человек.</a:t>
            </a:r>
          </a:p>
          <a:p>
            <a:r>
              <a:rPr lang="ru-RU" sz="2800" dirty="0" smtClean="0">
                <a:latin typeface="Arial Narrow" pitchFamily="34" charset="0"/>
              </a:rPr>
              <a:t>  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Arial Narrow" pitchFamily="34" charset="0"/>
                <a:hlinkClick r:id="rId3"/>
              </a:rPr>
              <a:t>https://vk.com/schoolmedia25</a:t>
            </a:r>
            <a:endParaRPr lang="ru-RU" sz="2800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Оксана\Desktop\МОЁ ПОРТФОЛИО\Портфолио 2019-2020\неделя англ языка 2020\нед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Рисунок 2" descr="н10.PNG"/>
          <p:cNvPicPr>
            <a:picLocks noChangeAspect="1"/>
          </p:cNvPicPr>
          <p:nvPr/>
        </p:nvPicPr>
        <p:blipFill>
          <a:blip r:embed="rId3" cstate="print"/>
          <a:srcRect t="1233"/>
          <a:stretch>
            <a:fillRect/>
          </a:stretch>
        </p:blipFill>
        <p:spPr>
          <a:xfrm>
            <a:off x="2267744" y="548680"/>
            <a:ext cx="4824536" cy="572543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Оксана\Desktop\МОЁ ПОРТФОЛИО\Портфолио 2019-2020\неделя англ языка 2020\нед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11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Рисунок 2" descr="н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645024"/>
            <a:ext cx="2596933" cy="251158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 descr="н1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3356992"/>
            <a:ext cx="3456384" cy="20096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5" name="Рисунок 4" descr="н1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620688"/>
            <a:ext cx="2567860" cy="263691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 descr="н14.PNG"/>
          <p:cNvPicPr>
            <a:picLocks noChangeAspect="1"/>
          </p:cNvPicPr>
          <p:nvPr/>
        </p:nvPicPr>
        <p:blipFill>
          <a:blip r:embed="rId6" cstate="print"/>
          <a:srcRect l="1654" t="2739"/>
          <a:stretch>
            <a:fillRect/>
          </a:stretch>
        </p:blipFill>
        <p:spPr>
          <a:xfrm>
            <a:off x="755576" y="620688"/>
            <a:ext cx="4281525" cy="2557259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" name="Рисунок 4" descr="н1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620688"/>
            <a:ext cx="4248743" cy="5725324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220072" y="5157192"/>
            <a:ext cx="3240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https://docs.google.com/document/d/1sUfpvHRCIjyJz7lAybZL8cL4koraLJhLMB8Y-D2awwg/edit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20072" y="3284984"/>
            <a:ext cx="31683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Итоги </a:t>
            </a:r>
            <a:r>
              <a:rPr lang="ru-RU" sz="2400" b="1" dirty="0" err="1" smtClean="0">
                <a:solidFill>
                  <a:srgbClr val="002060"/>
                </a:solidFill>
                <a:latin typeface="Arial Narrow" pitchFamily="34" charset="0"/>
              </a:rPr>
              <a:t>онлайн-Недели</a:t>
            </a: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 английского языка в МАОУ «СОШ № 25» г. Перми: 706 участников</a:t>
            </a:r>
            <a:endParaRPr lang="ru-RU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Оксана\Desktop\МОЁ ПОРТФОЛИО\Портфолио 2019-2020\неделя англ языка 2020\ууууууу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ксана\Desktop\МОЁ ПОРТФОЛИО\Портфолио 2019-2020\неделя англ языка 2020\нед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Рисунок 3" descr="н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11821">
            <a:off x="909436" y="1059544"/>
            <a:ext cx="3012290" cy="460323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 descr="н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980728"/>
            <a:ext cx="2753440" cy="4555265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5" name="Рисунок 4" descr="н2.PNG"/>
          <p:cNvPicPr>
            <a:picLocks noChangeAspect="1"/>
          </p:cNvPicPr>
          <p:nvPr/>
        </p:nvPicPr>
        <p:blipFill>
          <a:blip r:embed="rId5" cstate="print"/>
          <a:srcRect t="1288"/>
          <a:stretch>
            <a:fillRect/>
          </a:stretch>
        </p:blipFill>
        <p:spPr>
          <a:xfrm rot="852799">
            <a:off x="4970660" y="1082869"/>
            <a:ext cx="2985417" cy="4886648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ксана\Desktop\МОЁ ПОРТФОЛИО\Портфолио 2019-2020\неделя англ языка 2020\нед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1340768"/>
            <a:ext cx="74888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Предлагаем вам принять участие в </a:t>
            </a:r>
            <a:r>
              <a:rPr lang="ru-RU" dirty="0" err="1" smtClean="0"/>
              <a:t>фотомарафоне</a:t>
            </a:r>
            <a:r>
              <a:rPr lang="ru-RU" dirty="0" smtClean="0"/>
              <a:t>!</a:t>
            </a:r>
            <a:br>
              <a:rPr lang="ru-RU" dirty="0" smtClean="0"/>
            </a:br>
            <a:r>
              <a:rPr lang="ru-RU" dirty="0" smtClean="0"/>
              <a:t>Найдите у себя дома оригинальный предмет - сувенир, магнит (ура! - наконец-то магниты кому-то пригодятся!), какая-то необычная памятная вещь, которая, неважно каким способом, попала к вам из какой-либо зарубежной страны (кроме одежды, обуви, бытовой техники и игрушек). </a:t>
            </a:r>
            <a:br>
              <a:rPr lang="ru-RU" dirty="0" smtClean="0"/>
            </a:br>
            <a:r>
              <a:rPr lang="ru-RU" dirty="0" smtClean="0"/>
              <a:t>Разместите на своей странице в ВК фотографию этой вещи и её краткое описание под </a:t>
            </a:r>
            <a:r>
              <a:rPr lang="ru-RU" dirty="0" err="1" smtClean="0"/>
              <a:t>хэштегом</a:t>
            </a:r>
            <a:r>
              <a:rPr lang="ru-RU" dirty="0" smtClean="0"/>
              <a:t> </a:t>
            </a:r>
            <a:r>
              <a:rPr lang="ru-RU" dirty="0" smtClean="0">
                <a:hlinkClick r:id="rId3"/>
              </a:rPr>
              <a:t>#</a:t>
            </a:r>
            <a:r>
              <a:rPr lang="ru-RU" dirty="0" err="1" smtClean="0">
                <a:hlinkClick r:id="rId3"/>
              </a:rPr>
              <a:t>Theworldcametoourhousetoday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В описании к предмету ответьте на вопросы: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it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country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it</a:t>
            </a:r>
            <a:r>
              <a:rPr lang="ru-RU" dirty="0" smtClean="0"/>
              <a:t> </a:t>
            </a:r>
            <a:r>
              <a:rPr lang="ru-RU" dirty="0" err="1" smtClean="0"/>
              <a:t>from</a:t>
            </a:r>
            <a:r>
              <a:rPr lang="ru-RU" dirty="0" smtClean="0"/>
              <a:t>? </a:t>
            </a:r>
            <a:r>
              <a:rPr lang="ru-RU" dirty="0" err="1" smtClean="0"/>
              <a:t>When</a:t>
            </a:r>
            <a:r>
              <a:rPr lang="ru-RU" dirty="0" smtClean="0"/>
              <a:t> </a:t>
            </a:r>
            <a:r>
              <a:rPr lang="ru-RU" dirty="0" err="1" smtClean="0"/>
              <a:t>did</a:t>
            </a:r>
            <a:r>
              <a:rPr lang="ru-RU" dirty="0" smtClean="0"/>
              <a:t> </a:t>
            </a:r>
            <a:r>
              <a:rPr lang="ru-RU" dirty="0" err="1" smtClean="0"/>
              <a:t>you</a:t>
            </a:r>
            <a:r>
              <a:rPr lang="ru-RU" dirty="0" smtClean="0"/>
              <a:t> </a:t>
            </a:r>
            <a:r>
              <a:rPr lang="ru-RU" dirty="0" err="1" smtClean="0"/>
              <a:t>get</a:t>
            </a:r>
            <a:r>
              <a:rPr lang="ru-RU" dirty="0" smtClean="0"/>
              <a:t> </a:t>
            </a:r>
            <a:r>
              <a:rPr lang="ru-RU" dirty="0" err="1" smtClean="0"/>
              <a:t>it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it</a:t>
            </a:r>
            <a:r>
              <a:rPr lang="ru-RU" dirty="0" smtClean="0"/>
              <a:t> </a:t>
            </a:r>
            <a:r>
              <a:rPr lang="ru-RU" dirty="0" err="1" smtClean="0"/>
              <a:t>made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? </a:t>
            </a:r>
            <a:br>
              <a:rPr lang="ru-RU" dirty="0" smtClean="0"/>
            </a:br>
            <a:r>
              <a:rPr lang="ru-RU" dirty="0" smtClean="0"/>
              <a:t>А мы будем отмечать на карте мира все страны, вещи из которых попадут в наш </a:t>
            </a:r>
            <a:r>
              <a:rPr lang="ru-RU" dirty="0" err="1" smtClean="0"/>
              <a:t>фотомарафон</a:t>
            </a:r>
            <a:r>
              <a:rPr lang="ru-RU" dirty="0" smtClean="0"/>
              <a:t>, а также выбирать участников с наибольшим количеством </a:t>
            </a:r>
            <a:r>
              <a:rPr lang="ru-RU" dirty="0" err="1" smtClean="0"/>
              <a:t>фотоэкспонатов</a:t>
            </a:r>
            <a:r>
              <a:rPr lang="ru-RU" dirty="0" smtClean="0"/>
              <a:t> из разных стран. </a:t>
            </a:r>
            <a:br>
              <a:rPr lang="ru-RU" dirty="0" smtClean="0"/>
            </a:br>
            <a:r>
              <a:rPr lang="ru-RU" dirty="0" smtClean="0"/>
              <a:t>Так, ежедневно, в течении недели, наша карта мира будет пополняться флажками.</a:t>
            </a:r>
            <a:br>
              <a:rPr lang="ru-RU" dirty="0" smtClean="0"/>
            </a:br>
            <a:r>
              <a:rPr lang="ru-RU" dirty="0" smtClean="0"/>
              <a:t>Давайте заполним ими всю карту!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76470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Задание </a:t>
            </a:r>
            <a:r>
              <a:rPr lang="ru-RU" sz="2800" b="1" dirty="0" err="1" smtClean="0">
                <a:solidFill>
                  <a:srgbClr val="002060"/>
                </a:solidFill>
                <a:latin typeface="Arial Narrow" pitchFamily="34" charset="0"/>
              </a:rPr>
              <a:t>фотомарафона</a:t>
            </a: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:</a:t>
            </a:r>
            <a:endParaRPr lang="ru-RU" sz="28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Рисунок 3" descr="н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634051">
            <a:off x="1012140" y="1399093"/>
            <a:ext cx="3040928" cy="383854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 descr="н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43093">
            <a:off x="5145952" y="1202080"/>
            <a:ext cx="3220249" cy="445467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5" name="Рисунок 4" descr="н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2492896"/>
            <a:ext cx="3051902" cy="360040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Оксана\Desktop\МОЁ ПОРТФОЛИО\Портфолио 2019-2020\неделя англ языка 2020\9ae1b695a113b289f89fc95f4341e4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2" descr="C:\Users\Оксана\Desktop\МОЁ ПОРТФОЛИО\Портфолио 2019-2020\неделя англ языка 2020\our final ma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8098841" cy="41412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16774" y="692696"/>
            <a:ext cx="6351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Карта мира с флажками тех стран,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которые были отмечены в </a:t>
            </a:r>
            <a:r>
              <a:rPr lang="ru-RU" sz="2400" b="1" dirty="0" err="1" smtClean="0">
                <a:solidFill>
                  <a:srgbClr val="002060"/>
                </a:solidFill>
                <a:latin typeface="Arial Narrow" pitchFamily="34" charset="0"/>
              </a:rPr>
              <a:t>фотомарафоне</a:t>
            </a: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:</a:t>
            </a:r>
            <a:endParaRPr lang="ru-RU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180</Words>
  <Application>Microsoft Office PowerPoint</Application>
  <PresentationFormat>Экран (4:3)</PresentationFormat>
  <Paragraphs>30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 Чучумова</dc:creator>
  <cp:lastModifiedBy>1</cp:lastModifiedBy>
  <cp:revision>8</cp:revision>
  <dcterms:created xsi:type="dcterms:W3CDTF">2020-05-08T08:06:37Z</dcterms:created>
  <dcterms:modified xsi:type="dcterms:W3CDTF">2020-05-12T07:25:22Z</dcterms:modified>
</cp:coreProperties>
</file>